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"/>
  </p:notesMasterIdLst>
  <p:sldIdLst>
    <p:sldId id="287" r:id="rId3"/>
    <p:sldId id="29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Klees" initials="RK" lastIdx="2" clrIdx="0">
    <p:extLst>
      <p:ext uri="{19B8F6BF-5375-455C-9EA6-DF929625EA0E}">
        <p15:presenceInfo xmlns:p15="http://schemas.microsoft.com/office/powerpoint/2012/main" userId="0bedd3813857a0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02"/>
    <p:restoredTop sz="65522"/>
  </p:normalViewPr>
  <p:slideViewPr>
    <p:cSldViewPr snapToGrid="0" snapToObjects="1">
      <p:cViewPr varScale="1">
        <p:scale>
          <a:sx n="76" d="100"/>
          <a:sy n="76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EC03325-287F-42C4-B893-2E44A50F5F26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C5F33F4-8393-4C7C-8B05-A03DEDFB41A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820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35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35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740120" y="396432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83200" y="160020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109200" y="160020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109200" y="396432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83200" y="396432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57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35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35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3581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35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740120" y="396432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35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35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35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740120" y="396432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83200" y="160020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109200" y="160020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109200" y="396432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83200" y="396432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91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35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3581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40120" y="396432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40120" y="1600200"/>
            <a:ext cx="4078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35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0"/>
            <a:ext cx="1576080" cy="6857640"/>
          </a:xfrm>
          <a:prstGeom prst="rect">
            <a:avLst/>
          </a:prstGeom>
          <a:solidFill>
            <a:srgbClr val="00A6D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3"/>
          <p:cNvPicPr/>
          <p:nvPr/>
        </p:nvPicPr>
        <p:blipFill>
          <a:blip r:embed="rId15"/>
          <a:stretch/>
        </p:blipFill>
        <p:spPr>
          <a:xfrm>
            <a:off x="100440" y="6108120"/>
            <a:ext cx="1368360" cy="84276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6651720" y="6420960"/>
            <a:ext cx="2315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1802160" y="822960"/>
            <a:ext cx="7265160" cy="2972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7800" b="0" strike="noStrike" spc="-1">
                <a:solidFill>
                  <a:srgbClr val="00A6D6"/>
                </a:solidFill>
                <a:latin typeface="Arial"/>
              </a:rPr>
              <a:t>Click to edit Master title style</a:t>
            </a:r>
            <a:endParaRPr lang="en-US" sz="7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fbeelding 2"/>
          <p:cNvPicPr/>
          <p:nvPr/>
        </p:nvPicPr>
        <p:blipFill>
          <a:blip r:embed="rId14"/>
          <a:stretch/>
        </p:blipFill>
        <p:spPr>
          <a:xfrm>
            <a:off x="199080" y="6218280"/>
            <a:ext cx="1103760" cy="4302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6651720" y="6420960"/>
            <a:ext cx="2315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5812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A6D6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35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A6D6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A6D6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A6D6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102507-AD2C-45AD-8539-0097635FB6CC}" type="datetime">
              <a:rPr lang="en-US" sz="1000" b="0" strike="noStrike" spc="-1">
                <a:solidFill>
                  <a:srgbClr val="00A6D6"/>
                </a:solidFill>
                <a:latin typeface="Arial"/>
              </a:rPr>
              <a:t>6/25/18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7A6B3AF-ECE1-4B8A-990E-7B496E557CC4}" type="slidenum">
              <a:rPr lang="en-US" sz="1000" b="0" strike="noStrike" spc="-1">
                <a:solidFill>
                  <a:srgbClr val="00A6D6"/>
                </a:solidFill>
                <a:latin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939" r="449" b="3848"/>
          <a:stretch/>
        </p:blipFill>
        <p:spPr>
          <a:xfrm>
            <a:off x="-1" y="0"/>
            <a:ext cx="9144001" cy="68851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360000"/>
            <a:ext cx="9144000" cy="158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0" tIns="0" rIns="29502" bIns="0" anchor="ctr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90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3200" dirty="0">
                <a:solidFill>
                  <a:srgbClr val="7030A0"/>
                </a:solidFill>
              </a:rPr>
              <a:t>Een virtueel NAP netwerk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" y="5860413"/>
            <a:ext cx="9144001" cy="751081"/>
          </a:xfrm>
          <a:prstGeom prst="rect">
            <a:avLst/>
          </a:prstGeom>
          <a:solidFill>
            <a:sysClr val="window" lastClr="FFFFFF">
              <a:lumMod val="95000"/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475128">
              <a:defRPr/>
            </a:pPr>
            <a:endParaRPr lang="en-US" sz="2900" kern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36" y="5931423"/>
            <a:ext cx="1556472" cy="6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48" y="5931423"/>
            <a:ext cx="1317336" cy="6090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5931423"/>
            <a:ext cx="1741429" cy="609055"/>
          </a:xfrm>
          <a:prstGeom prst="rect">
            <a:avLst/>
          </a:prstGeom>
        </p:spPr>
      </p:pic>
      <p:pic>
        <p:nvPicPr>
          <p:cNvPr id="19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66" y="5931423"/>
            <a:ext cx="1252484" cy="6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26" y="5931424"/>
            <a:ext cx="716933" cy="6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692" y="5931423"/>
            <a:ext cx="827239" cy="6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6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8">
            <a:extLst>
              <a:ext uri="{FF2B5EF4-FFF2-40B4-BE49-F238E27FC236}">
                <a16:creationId xmlns:a16="http://schemas.microsoft.com/office/drawing/2014/main" id="{E47EE64D-0514-2541-A6A4-C065D90EFA2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34680" y="6215040"/>
            <a:ext cx="1245600" cy="575640"/>
          </a:xfrm>
          <a:prstGeom prst="rect">
            <a:avLst/>
          </a:prstGeom>
          <a:ln>
            <a:noFill/>
          </a:ln>
        </p:spPr>
      </p:pic>
      <p:pic>
        <p:nvPicPr>
          <p:cNvPr id="59" name="Picture 9">
            <a:extLst>
              <a:ext uri="{FF2B5EF4-FFF2-40B4-BE49-F238E27FC236}">
                <a16:creationId xmlns:a16="http://schemas.microsoft.com/office/drawing/2014/main" id="{43923951-8461-9942-97D9-1774EA68ED2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208400" y="6213600"/>
            <a:ext cx="1646640" cy="575640"/>
          </a:xfrm>
          <a:prstGeom prst="rect">
            <a:avLst/>
          </a:prstGeom>
          <a:ln>
            <a:noFill/>
          </a:ln>
        </p:spPr>
      </p:pic>
      <p:pic>
        <p:nvPicPr>
          <p:cNvPr id="60" name="Picture 5">
            <a:extLst>
              <a:ext uri="{FF2B5EF4-FFF2-40B4-BE49-F238E27FC236}">
                <a16:creationId xmlns:a16="http://schemas.microsoft.com/office/drawing/2014/main" id="{B9C7E5B6-0F53-0543-AFFF-18FF3E7DAD0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230520" y="6213600"/>
            <a:ext cx="1184040" cy="575640"/>
          </a:xfrm>
          <a:prstGeom prst="rect">
            <a:avLst/>
          </a:prstGeom>
          <a:ln>
            <a:noFill/>
          </a:ln>
        </p:spPr>
      </p:pic>
      <p:pic>
        <p:nvPicPr>
          <p:cNvPr id="65" name="Picture 6">
            <a:extLst>
              <a:ext uri="{FF2B5EF4-FFF2-40B4-BE49-F238E27FC236}">
                <a16:creationId xmlns:a16="http://schemas.microsoft.com/office/drawing/2014/main" id="{4C0583C0-BCE6-2540-AF59-541BAF72977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3155400" y="6213600"/>
            <a:ext cx="677520" cy="575640"/>
          </a:xfrm>
          <a:prstGeom prst="rect">
            <a:avLst/>
          </a:prstGeom>
          <a:ln>
            <a:noFill/>
          </a:ln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18677E93-B87E-6447-9905-101BC10943E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790040" y="6213600"/>
            <a:ext cx="781920" cy="57564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AAA85-2CC7-5B4C-8A1E-788356ABE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00" y="711198"/>
            <a:ext cx="3873897" cy="2566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91365-2371-3E40-96BA-DAB9BE6F8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673" y="711197"/>
            <a:ext cx="3269260" cy="2593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ECA063-9FB7-B648-A95D-A7B157A41E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8816" r="30555" b="36221"/>
          <a:stretch/>
        </p:blipFill>
        <p:spPr>
          <a:xfrm>
            <a:off x="2780280" y="3481483"/>
            <a:ext cx="3873896" cy="25825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CA1707-D523-6141-AFE3-25CAA414C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000" y="1346200"/>
            <a:ext cx="8128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5073</TotalTime>
  <Words>5</Words>
  <Application>Microsoft Macintosh PowerPoint</Application>
  <PresentationFormat>On-screen Show (4:3)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Constantia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Saskia de Been   </dc:creator>
  <dc:description/>
  <cp:lastModifiedBy>Roland Klees</cp:lastModifiedBy>
  <cp:revision>224</cp:revision>
  <dcterms:created xsi:type="dcterms:W3CDTF">2015-07-09T11:57:30Z</dcterms:created>
  <dcterms:modified xsi:type="dcterms:W3CDTF">2018-06-25T18:15:03Z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TU Delft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